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24" d="100"/>
          <a:sy n="24" d="100"/>
        </p:scale>
        <p:origin x="1476" y="-240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5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87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6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3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44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4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2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2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4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47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10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9642-E040-4D39-95EA-2F101244757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687C-8536-452A-9902-48CE9CCF2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24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CA6A4F1-9DCF-47F6-99CE-74D5D795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" y="41039606"/>
            <a:ext cx="32345376" cy="216103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86568" y="642305"/>
            <a:ext cx="15191902" cy="4089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REUNIÕES VIRTUAIS APROXIMANDO AS PESSOAS E FACILITANDO A COMUNICAÇÃO DA VISA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pt-BR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Angela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Simonetti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COAUTORES:  </a:t>
            </a:r>
            <a:r>
              <a:rPr lang="pt-BR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Suzel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Rodrigues </a:t>
            </a:r>
            <a:r>
              <a:rPr lang="pt-BR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Feiz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Nardinelli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Arnaldo Porto; Valdir Alves; </a:t>
            </a:r>
            <a:r>
              <a:rPr lang="pt-BR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Lilyan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Rocha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o avento da pandemia de COVID 19, entre os maiores desafios da VISA, destaca-se o controle sanitário dos hospitais, onde se realizam práticas de saúde de prevenção, diagnóstico, tratamento, reabilitação ou apoio, de determinada população e que geram fatores de risco para os que necessitam de assistência à saúde e para os profissionais que neles atuam.</a:t>
            </a:r>
            <a:endParaRPr lang="pt-BR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VISA tem como instrumentos a fiscalização e licenciamento de estabelecimentos, funções decorrentes do seu poder de polícia. As ações de VISA visam a melhoria da qualidade de vida da população, assim, como promover a fiscalização do setor hospitalar para que haja o cumprimento das normas e a melhoria do atendimento.</a:t>
            </a:r>
            <a:endParaRPr lang="pt-BR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presente trabalho iniciou devido à necessidade de se compartilhar a inspeção sanitária dos hospitais, com a VISA municipal, após a vacinação e diminuição do casos de COVID 19.</a:t>
            </a:r>
            <a:endParaRPr lang="pt-BR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Buscou-se ampliar a comunicação e o diálogo entre as VISA estadual e municipal com as Secretarias de Saúde e os hospitais. Desenvolver a integração e uniformidade na execução das ações, com a responsabilização solidária entre os entes envolvidos. Utilizando como estratégia reuniões virtuais, buscando a melhoria de resultados entre a VISA e as instituições hospitalares filantrópicas e municipais.</a:t>
            </a:r>
            <a:endParaRPr lang="pt-BR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processo de trabalho foram realizadas inspeções sanitárias nos serviços hospitalares, foram elaborados relatórios e levantamento dos riscos e não-conformidades observadas. Após, fez-se o levantamento das providências apontadas nas últimas inspeções a serem apresentadas aos gestores dos hospitais, em reunião virtual. Dessa forma, os problemas persistentes foram destacados.</a:t>
            </a:r>
            <a:endParaRPr lang="pt-BR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Foram inspecionados 09 dos 11 hospitais da região do SGVS Avaré. As reuniões contaram com a presença dos diretores do GVS Botucatu e do SGVS Avaré. Houve a elaboração de Ata.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Cabe às VISA elaborarem ações programadas que não se restrinjam às situações emergenciais ou de demandas externas, mas como um trabalho contínuo de melhoria das condições de atendimento. Esta é uma experiência continuada, com o uso da tecnologia com o objetivo de implementar programas de segurança de pacientes, estimulando o aperfeiçoamento das boas práticas de cuidado assistencial e, consequente redução de riscos.</a:t>
            </a:r>
            <a:endParaRPr lang="pt-BR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Consideramos esta experiência exitosa pois, possibilitou a aproximação entre os atores interessados, facilitou a demonstração dos problemas sanitários recorrentes, estimulando as instituições a buscar soluções, melhorando o cuidado e a prestação de seus serviços à população.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169" y="18928556"/>
            <a:ext cx="10906537" cy="763984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360169" y="26594801"/>
            <a:ext cx="438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https://www.santacasataquarituba.com.br/#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2686" y="1377731"/>
            <a:ext cx="11354019" cy="637180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912686" y="7933559"/>
            <a:ext cx="10924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https://www.unimedavare.coop.br/noticia/unimed-avara-deve-instalar-ambulatario-na-santa-casa-de-fartura.html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240" y="28317241"/>
            <a:ext cx="10819465" cy="808078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0485437" y="36398029"/>
            <a:ext cx="537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https://www.hospitaldepiraju.com.br/nosso-espaco/11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5437" y="9616052"/>
            <a:ext cx="10351778" cy="620316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0485437" y="16014347"/>
            <a:ext cx="452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https://www.santacasacerqueiracesar.com.br/</a:t>
            </a:r>
          </a:p>
        </p:txBody>
      </p:sp>
    </p:spTree>
    <p:extLst>
      <p:ext uri="{BB962C8B-B14F-4D97-AF65-F5344CB8AC3E}">
        <p14:creationId xmlns:p14="http://schemas.microsoft.com/office/powerpoint/2010/main" val="15677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459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Rita Negrao</dc:creator>
  <cp:lastModifiedBy>CLIENTE</cp:lastModifiedBy>
  <cp:revision>10</cp:revision>
  <dcterms:created xsi:type="dcterms:W3CDTF">2023-09-28T15:22:14Z</dcterms:created>
  <dcterms:modified xsi:type="dcterms:W3CDTF">2023-11-07T13:09:45Z</dcterms:modified>
</cp:coreProperties>
</file>