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21590000" cy="32397700"/>
  <p:notesSz cx="6858000" cy="9144000"/>
  <p:defaultTextStyle>
    <a:defPPr marL="0" marR="0" lvl="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a:ln>
          <a:noFill/>
        </a:ln>
        <a:solidFill>
          <a:srgbClr val="000000"/>
        </a:solidFill>
        <a:effectLst/>
      </a:defRPr>
    </a:defPPr>
    <a:lvl1pPr marL="0" marR="0" lvl="0" indent="0" algn="l" defTabSz="3084512" rtl="0" fontAlgn="auto" latinLnBrk="0" hangingPunct="0">
      <a:lnSpc>
        <a:spcPct val="100000"/>
      </a:lnSpc>
      <a:spcBef>
        <a:spcPts val="0"/>
      </a:spcBef>
      <a:spcAft>
        <a:spcPts val="0"/>
      </a:spcAft>
      <a:buClrTx/>
      <a:buSzTx/>
      <a:buFontTx/>
      <a:buNone/>
      <a:tabLst/>
      <a:defRPr kumimoji="0" sz="1800" b="0" i="0" u="none" strike="noStrike" cap="none" spc="0" normalizeH="0">
        <a:ln>
          <a:noFill/>
        </a:ln>
        <a:solidFill>
          <a:srgbClr val="000000"/>
        </a:solidFill>
        <a:effectLst/>
        <a:latin typeface="Calibri"/>
        <a:ea typeface="Calibri"/>
        <a:cs typeface="Calibri"/>
        <a:sym typeface="Calibri"/>
      </a:defRPr>
    </a:lvl1pPr>
    <a:lvl2pPr marL="0" marR="0" lvl="1" indent="342900" algn="l" defTabSz="3084512" rtl="0" fontAlgn="auto" latinLnBrk="0" hangingPunct="0">
      <a:lnSpc>
        <a:spcPct val="100000"/>
      </a:lnSpc>
      <a:spcBef>
        <a:spcPts val="0"/>
      </a:spcBef>
      <a:spcAft>
        <a:spcPts val="0"/>
      </a:spcAft>
      <a:buClrTx/>
      <a:buSzTx/>
      <a:buFontTx/>
      <a:buNone/>
      <a:tabLst/>
      <a:defRPr kumimoji="0" sz="1800" b="0" i="0" u="none" strike="noStrike" cap="none" spc="0" normalizeH="0">
        <a:ln>
          <a:noFill/>
        </a:ln>
        <a:solidFill>
          <a:srgbClr val="000000"/>
        </a:solidFill>
        <a:effectLst/>
        <a:latin typeface="Calibri"/>
        <a:ea typeface="Calibri"/>
        <a:cs typeface="Calibri"/>
        <a:sym typeface="Calibri"/>
      </a:defRPr>
    </a:lvl2pPr>
    <a:lvl3pPr marL="0" marR="0" lvl="2" indent="685800" algn="l" defTabSz="3084512" rtl="0" fontAlgn="auto" latinLnBrk="0" hangingPunct="0">
      <a:lnSpc>
        <a:spcPct val="100000"/>
      </a:lnSpc>
      <a:spcBef>
        <a:spcPts val="0"/>
      </a:spcBef>
      <a:spcAft>
        <a:spcPts val="0"/>
      </a:spcAft>
      <a:buClrTx/>
      <a:buSzTx/>
      <a:buFontTx/>
      <a:buNone/>
      <a:tabLst/>
      <a:defRPr kumimoji="0" sz="1800" b="0" i="0" u="none" strike="noStrike" cap="none" spc="0" normalizeH="0">
        <a:ln>
          <a:noFill/>
        </a:ln>
        <a:solidFill>
          <a:srgbClr val="000000"/>
        </a:solidFill>
        <a:effectLst/>
        <a:latin typeface="Calibri"/>
        <a:ea typeface="Calibri"/>
        <a:cs typeface="Calibri"/>
        <a:sym typeface="Calibri"/>
      </a:defRPr>
    </a:lvl3pPr>
    <a:lvl4pPr marL="0" marR="0" lvl="3" indent="1028700" algn="l" defTabSz="3084512" rtl="0" fontAlgn="auto" latinLnBrk="0" hangingPunct="0">
      <a:lnSpc>
        <a:spcPct val="100000"/>
      </a:lnSpc>
      <a:spcBef>
        <a:spcPts val="0"/>
      </a:spcBef>
      <a:spcAft>
        <a:spcPts val="0"/>
      </a:spcAft>
      <a:buClrTx/>
      <a:buSzTx/>
      <a:buFontTx/>
      <a:buNone/>
      <a:tabLst/>
      <a:defRPr kumimoji="0" sz="1800" b="0" i="0" u="none" strike="noStrike" cap="none" spc="0" normalizeH="0">
        <a:ln>
          <a:noFill/>
        </a:ln>
        <a:solidFill>
          <a:srgbClr val="000000"/>
        </a:solidFill>
        <a:effectLst/>
        <a:latin typeface="Calibri"/>
        <a:ea typeface="Calibri"/>
        <a:cs typeface="Calibri"/>
        <a:sym typeface="Calibri"/>
      </a:defRPr>
    </a:lvl4pPr>
    <a:lvl5pPr marL="0" marR="0" lvl="4" indent="1370012" algn="l" defTabSz="3084512" rtl="0" fontAlgn="auto" latinLnBrk="0" hangingPunct="0">
      <a:lnSpc>
        <a:spcPct val="100000"/>
      </a:lnSpc>
      <a:spcBef>
        <a:spcPts val="0"/>
      </a:spcBef>
      <a:spcAft>
        <a:spcPts val="0"/>
      </a:spcAft>
      <a:buClrTx/>
      <a:buSzTx/>
      <a:buFontTx/>
      <a:buNone/>
      <a:tabLst/>
      <a:defRPr kumimoji="0" sz="1800" b="0" i="0" u="none" strike="noStrike" cap="none" spc="0" normalizeH="0">
        <a:ln>
          <a:noFill/>
        </a:ln>
        <a:solidFill>
          <a:srgbClr val="000000"/>
        </a:solidFill>
        <a:effectLst/>
        <a:latin typeface="Calibri"/>
        <a:ea typeface="Calibri"/>
        <a:cs typeface="Calibri"/>
        <a:sym typeface="Calibri"/>
      </a:defRPr>
    </a:lvl5pPr>
    <a:lvl6pPr marL="0" marR="0" lvl="5" indent="0" algn="l" defTabSz="3084512" rtl="0" fontAlgn="auto" latinLnBrk="0" hangingPunct="0">
      <a:lnSpc>
        <a:spcPct val="100000"/>
      </a:lnSpc>
      <a:spcBef>
        <a:spcPts val="0"/>
      </a:spcBef>
      <a:spcAft>
        <a:spcPts val="0"/>
      </a:spcAft>
      <a:buClrTx/>
      <a:buSzTx/>
      <a:buFontTx/>
      <a:buNone/>
      <a:tabLst/>
      <a:defRPr kumimoji="0" sz="1800" b="0" i="0" u="none" strike="noStrike" cap="none" spc="0" normalizeH="0">
        <a:ln>
          <a:noFill/>
        </a:ln>
        <a:solidFill>
          <a:srgbClr val="000000"/>
        </a:solidFill>
        <a:effectLst/>
        <a:latin typeface="Calibri"/>
        <a:ea typeface="Calibri"/>
        <a:cs typeface="Calibri"/>
        <a:sym typeface="Calibri"/>
      </a:defRPr>
    </a:lvl6pPr>
    <a:lvl7pPr marL="0" marR="0" lvl="6" indent="0" algn="l" defTabSz="3084512" rtl="0" fontAlgn="auto" latinLnBrk="0" hangingPunct="0">
      <a:lnSpc>
        <a:spcPct val="100000"/>
      </a:lnSpc>
      <a:spcBef>
        <a:spcPts val="0"/>
      </a:spcBef>
      <a:spcAft>
        <a:spcPts val="0"/>
      </a:spcAft>
      <a:buClrTx/>
      <a:buSzTx/>
      <a:buFontTx/>
      <a:buNone/>
      <a:tabLst/>
      <a:defRPr kumimoji="0" sz="1800" b="0" i="0" u="none" strike="noStrike" cap="none" spc="0" normalizeH="0">
        <a:ln>
          <a:noFill/>
        </a:ln>
        <a:solidFill>
          <a:srgbClr val="000000"/>
        </a:solidFill>
        <a:effectLst/>
        <a:latin typeface="Calibri"/>
        <a:ea typeface="Calibri"/>
        <a:cs typeface="Calibri"/>
        <a:sym typeface="Calibri"/>
      </a:defRPr>
    </a:lvl7pPr>
    <a:lvl8pPr marL="0" marR="0" lvl="7" indent="0" algn="l" defTabSz="3084512" rtl="0" fontAlgn="auto" latinLnBrk="0" hangingPunct="0">
      <a:lnSpc>
        <a:spcPct val="100000"/>
      </a:lnSpc>
      <a:spcBef>
        <a:spcPts val="0"/>
      </a:spcBef>
      <a:spcAft>
        <a:spcPts val="0"/>
      </a:spcAft>
      <a:buClrTx/>
      <a:buSzTx/>
      <a:buFontTx/>
      <a:buNone/>
      <a:tabLst/>
      <a:defRPr kumimoji="0" sz="1800" b="0" i="0" u="none" strike="noStrike" cap="none" spc="0" normalizeH="0">
        <a:ln>
          <a:noFill/>
        </a:ln>
        <a:solidFill>
          <a:srgbClr val="000000"/>
        </a:solidFill>
        <a:effectLst/>
        <a:latin typeface="Calibri"/>
        <a:ea typeface="Calibri"/>
        <a:cs typeface="Calibri"/>
        <a:sym typeface="Calibri"/>
      </a:defRPr>
    </a:lvl8pPr>
    <a:lvl9pPr marL="0" marR="0" lvl="8" indent="0" algn="l" defTabSz="3084512" rtl="0" fontAlgn="auto" latinLnBrk="0" hangingPunct="0">
      <a:lnSpc>
        <a:spcPct val="100000"/>
      </a:lnSpc>
      <a:spcBef>
        <a:spcPts val="0"/>
      </a:spcBef>
      <a:spcAft>
        <a:spcPts val="0"/>
      </a:spcAft>
      <a:buClrTx/>
      <a:buSzTx/>
      <a:buFontTx/>
      <a:buNone/>
      <a:tabLst/>
      <a:defRPr kumimoji="0" sz="1800" b="0" i="0" u="none" strike="noStrike" cap="none" spc="0" normalizeH="0">
        <a:ln>
          <a:noFill/>
        </a:ln>
        <a:solidFill>
          <a:srgbClr val="000000"/>
        </a:solidFill>
        <a:effectLst/>
        <a:latin typeface="Calibri"/>
        <a:ea typeface="Calibri"/>
        <a:cs typeface="Calibri"/>
        <a:sym typeface="Calibri"/>
      </a:defRPr>
    </a:lvl9pPr>
  </p:defaultTextStyle>
  <p:extLst>
    <p:ext uri="{EFAFB233-063F-42B5-8137-9DF3F51BA10A}">
      <p15:sldGuideLst xmlns:p15="http://schemas.microsoft.com/office/powerpoint/2012/main">
        <p15:guide id="1" orient="horz" pos="10204" userDrawn="1">
          <p15:clr>
            <a:srgbClr val="A4A3A4"/>
          </p15:clr>
        </p15:guide>
        <p15:guide id="2" pos="680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5388" autoAdjust="0"/>
  </p:normalViewPr>
  <p:slideViewPr>
    <p:cSldViewPr snapToGrid="0" showGuides="1">
      <p:cViewPr>
        <p:scale>
          <a:sx n="30" d="100"/>
          <a:sy n="30" d="100"/>
        </p:scale>
        <p:origin x="2318" y="-2338"/>
      </p:cViewPr>
      <p:guideLst>
        <p:guide orient="horz" pos="10204"/>
        <p:guide pos="680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Shape 17"/>
          <p:cNvSpPr>
            <a:spLocks noGrp="1" noRot="1" noChangeAspect="1"/>
          </p:cNvSpPr>
          <p:nvPr>
            <p:ph type="sldImg"/>
          </p:nvPr>
        </p:nvSpPr>
        <p:spPr>
          <a:xfrm>
            <a:off x="1143000" y="685800"/>
            <a:ext cx="4572000" cy="3429000"/>
          </a:xfrm>
          <a:prstGeom prst="rect">
            <a:avLst/>
          </a:prstGeom>
        </p:spPr>
        <p:txBody>
          <a:bodyPr/>
          <a:lstStyle/>
          <a:p>
            <a:endParaRPr/>
          </a:p>
        </p:txBody>
      </p:sp>
      <p:sp>
        <p:nvSpPr>
          <p:cNvPr id="18" name="Shape 18"/>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136703042"/>
      </p:ext>
    </p:extLst>
  </p:cSld>
  <p:clrMap bg1="lt1" tx1="dk1" bg2="lt2" tx2="dk2" accent1="accent1" accent2="accent2" accent3="accent3" accent4="accent4" accent5="accent5" accent6="accent6" hlink="hlink" folHlink="folHlink"/>
  <p:notesStyle>
    <a:lvl1pPr latinLnBrk="0">
      <a:defRPr>
        <a:latin typeface="+mj-lt"/>
        <a:ea typeface="+mj-ea"/>
        <a:cs typeface="+mj-cs"/>
        <a:sym typeface="Helvetica Neue"/>
      </a:defRPr>
    </a:lvl1pPr>
    <a:lvl2pPr indent="228600" latinLnBrk="0">
      <a:defRPr>
        <a:latin typeface="+mj-lt"/>
        <a:ea typeface="+mj-ea"/>
        <a:cs typeface="+mj-cs"/>
        <a:sym typeface="Helvetica Neue"/>
      </a:defRPr>
    </a:lvl2pPr>
    <a:lvl3pPr indent="457200" latinLnBrk="0">
      <a:defRPr>
        <a:latin typeface="+mj-lt"/>
        <a:ea typeface="+mj-ea"/>
        <a:cs typeface="+mj-cs"/>
        <a:sym typeface="Helvetica Neue"/>
      </a:defRPr>
    </a:lvl3pPr>
    <a:lvl4pPr indent="685800" latinLnBrk="0">
      <a:defRPr>
        <a:latin typeface="+mj-lt"/>
        <a:ea typeface="+mj-ea"/>
        <a:cs typeface="+mj-cs"/>
        <a:sym typeface="Helvetica Neue"/>
      </a:defRPr>
    </a:lvl4pPr>
    <a:lvl5pPr indent="914400" latinLnBrk="0">
      <a:defRPr>
        <a:latin typeface="+mj-lt"/>
        <a:ea typeface="+mj-ea"/>
        <a:cs typeface="+mj-cs"/>
        <a:sym typeface="Helvetica Neue"/>
      </a:defRPr>
    </a:lvl5pPr>
    <a:lvl6pPr indent="1143000" latinLnBrk="0">
      <a:defRPr>
        <a:latin typeface="+mj-lt"/>
        <a:ea typeface="+mj-ea"/>
        <a:cs typeface="+mj-cs"/>
        <a:sym typeface="Helvetica Neue"/>
      </a:defRPr>
    </a:lvl6pPr>
    <a:lvl7pPr indent="1371600" latinLnBrk="0">
      <a:defRPr>
        <a:latin typeface="+mj-lt"/>
        <a:ea typeface="+mj-ea"/>
        <a:cs typeface="+mj-cs"/>
        <a:sym typeface="Helvetica Neue"/>
      </a:defRPr>
    </a:lvl7pPr>
    <a:lvl8pPr indent="1600200" latinLnBrk="0">
      <a:defRPr>
        <a:latin typeface="+mj-lt"/>
        <a:ea typeface="+mj-ea"/>
        <a:cs typeface="+mj-cs"/>
        <a:sym typeface="Helvetica Neue"/>
      </a:defRPr>
    </a:lvl8pPr>
    <a:lvl9pPr indent="1828800" latinLnBrk="0">
      <a:defRPr>
        <a:latin typeface="+mj-lt"/>
        <a:ea typeface="+mj-ea"/>
        <a:cs typeface="+mj-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286000" y="685800"/>
            <a:ext cx="2286000" cy="3429000"/>
          </a:xfrm>
        </p:spPr>
      </p:sp>
      <p:sp>
        <p:nvSpPr>
          <p:cNvPr id="3" name="Espaço Reservado para Anotações 2"/>
          <p:cNvSpPr>
            <a:spLocks noGrp="1"/>
          </p:cNvSpPr>
          <p:nvPr>
            <p:ph type="body" idx="1"/>
          </p:nvPr>
        </p:nvSpPr>
        <p:spPr/>
        <p:txBody>
          <a:bodyPr/>
          <a:lstStyle/>
          <a:p>
            <a:endParaRPr lang="pt-BR" dirty="0"/>
          </a:p>
        </p:txBody>
      </p:sp>
    </p:spTree>
    <p:extLst>
      <p:ext uri="{BB962C8B-B14F-4D97-AF65-F5344CB8AC3E}">
        <p14:creationId xmlns:p14="http://schemas.microsoft.com/office/powerpoint/2010/main" val="3804432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11" name="Número do Slide"/>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o do Título"/>
          <p:cNvSpPr txBox="1">
            <a:spLocks noGrp="1"/>
          </p:cNvSpPr>
          <p:nvPr>
            <p:ph type="title"/>
          </p:nvPr>
        </p:nvSpPr>
        <p:spPr>
          <a:xfrm>
            <a:off x="1079500" y="434969"/>
            <a:ext cx="19431000" cy="7124495"/>
          </a:xfrm>
          <a:prstGeom prst="rect">
            <a:avLst/>
          </a:prstGeom>
          <a:ln w="12700">
            <a:miter lim="400000"/>
          </a:ln>
          <a:extLst>
            <a:ext uri="{C572A759-6A51-4108-AA02-DFA0A04FC94B}">
              <ma14:wrappingTextBoxFlag xmlns="" xmlns:ma14="http://schemas.microsoft.com/office/mac/drawingml/2011/main" val="1"/>
            </a:ext>
          </a:extLst>
        </p:spPr>
        <p:txBody>
          <a:bodyPr lIns="205740" tIns="205740" rIns="205740" bIns="205740" anchor="ctr"/>
          <a:lstStyle/>
          <a:p>
            <a:r>
              <a:t>Texto do Título</a:t>
            </a:r>
          </a:p>
        </p:txBody>
      </p:sp>
      <p:sp>
        <p:nvSpPr>
          <p:cNvPr id="3" name="Nível de Corpo Um…"/>
          <p:cNvSpPr txBox="1">
            <a:spLocks noGrp="1"/>
          </p:cNvSpPr>
          <p:nvPr>
            <p:ph type="body" idx="1"/>
          </p:nvPr>
        </p:nvSpPr>
        <p:spPr>
          <a:xfrm>
            <a:off x="1079500" y="7559463"/>
            <a:ext cx="19431000" cy="24838239"/>
          </a:xfrm>
          <a:prstGeom prst="rect">
            <a:avLst/>
          </a:prstGeom>
          <a:ln w="12700">
            <a:miter lim="400000"/>
          </a:ln>
          <a:extLst>
            <a:ext uri="{C572A759-6A51-4108-AA02-DFA0A04FC94B}">
              <ma14:wrappingTextBoxFlag xmlns="" xmlns:ma14="http://schemas.microsoft.com/office/mac/drawingml/2011/main" val="1"/>
            </a:ext>
          </a:extLst>
        </p:spPr>
        <p:txBody>
          <a:bodyPr lIns="205740" tIns="205740" rIns="205740" bIns="205740"/>
          <a:lstStyle/>
          <a:p>
            <a:r>
              <a:t>Nível de Corpo Um</a:t>
            </a:r>
          </a:p>
          <a:p>
            <a:pPr lvl="1"/>
            <a:r>
              <a:t>Nível de Corpo Dois</a:t>
            </a:r>
          </a:p>
          <a:p>
            <a:pPr lvl="2"/>
            <a:r>
              <a:t>Nível de Corpo Três</a:t>
            </a:r>
          </a:p>
          <a:p>
            <a:pPr lvl="3"/>
            <a:r>
              <a:t>Nível de Corpo Quatro</a:t>
            </a:r>
          </a:p>
          <a:p>
            <a:pPr lvl="4"/>
            <a:r>
              <a:t>Nível de Corpo Cinco</a:t>
            </a:r>
          </a:p>
        </p:txBody>
      </p:sp>
      <p:sp>
        <p:nvSpPr>
          <p:cNvPr id="4" name="Número do Slide"/>
          <p:cNvSpPr txBox="1">
            <a:spLocks noGrp="1"/>
          </p:cNvSpPr>
          <p:nvPr>
            <p:ph type="sldNum" sz="quarter" idx="2"/>
          </p:nvPr>
        </p:nvSpPr>
        <p:spPr>
          <a:xfrm>
            <a:off x="19563040" y="30387766"/>
            <a:ext cx="956985" cy="1008381"/>
          </a:xfrm>
          <a:prstGeom prst="rect">
            <a:avLst/>
          </a:prstGeom>
          <a:ln w="12700">
            <a:miter lim="400000"/>
          </a:ln>
        </p:spPr>
        <p:txBody>
          <a:bodyPr wrap="none" lIns="205740" tIns="205740" rIns="205740" bIns="205740" anchor="ctr">
            <a:spAutoFit/>
          </a:bodyPr>
          <a:lstStyle>
            <a:lvl1pPr algn="r">
              <a:defRPr sz="4000">
                <a:solidFill>
                  <a:srgbClr val="898989"/>
                </a:solidFill>
              </a:defRPr>
            </a:lvl1pPr>
          </a:lstStyle>
          <a:p>
            <a:fld id="{86CB4B4D-7CA3-9044-876B-883B54F8677D}" type="slidenum">
              <a:t>‹nº›</a:t>
            </a:fld>
            <a:endParaRPr/>
          </a:p>
        </p:txBody>
      </p:sp>
    </p:spTree>
  </p:cSld>
  <p:clrMap bg1="lt1" tx1="dk1" bg2="lt2" tx2="dk2" accent1="accent1" accent2="accent2" accent3="accent3" accent4="accent4" accent5="accent5" accent6="accent6" hlink="hlink" folHlink="folHlink"/>
  <p:sldLayoutIdLst>
    <p:sldLayoutId id="2147483649" r:id="rId1"/>
  </p:sldLayoutIdLst>
  <p:transition spd="med"/>
  <p:txStyles>
    <p:titleStyle>
      <a:lvl1pPr marL="0" marR="0" indent="0" algn="ctr" defTabSz="3084512" rtl="0" latinLnBrk="0">
        <a:lnSpc>
          <a:spcPct val="100000"/>
        </a:lnSpc>
        <a:spcBef>
          <a:spcPts val="0"/>
        </a:spcBef>
        <a:spcAft>
          <a:spcPts val="0"/>
        </a:spcAft>
        <a:buClrTx/>
        <a:buSzTx/>
        <a:buFontTx/>
        <a:buNone/>
        <a:tabLst/>
        <a:defRPr sz="14800" b="0" i="0" u="none" strike="noStrike" cap="none" spc="0" baseline="0">
          <a:ln>
            <a:noFill/>
          </a:ln>
          <a:solidFill>
            <a:srgbClr val="000000"/>
          </a:solidFill>
          <a:uFillTx/>
          <a:latin typeface="Calibri"/>
          <a:ea typeface="Calibri"/>
          <a:cs typeface="Calibri"/>
          <a:sym typeface="Calibri"/>
        </a:defRPr>
      </a:lvl1pPr>
      <a:lvl2pPr marL="0" marR="0" indent="0" algn="ctr" defTabSz="3084512" rtl="0" latinLnBrk="0">
        <a:lnSpc>
          <a:spcPct val="100000"/>
        </a:lnSpc>
        <a:spcBef>
          <a:spcPts val="0"/>
        </a:spcBef>
        <a:spcAft>
          <a:spcPts val="0"/>
        </a:spcAft>
        <a:buClrTx/>
        <a:buSzTx/>
        <a:buFontTx/>
        <a:buNone/>
        <a:tabLst/>
        <a:defRPr sz="14800" b="0" i="0" u="none" strike="noStrike" cap="none" spc="0" baseline="0">
          <a:ln>
            <a:noFill/>
          </a:ln>
          <a:solidFill>
            <a:srgbClr val="000000"/>
          </a:solidFill>
          <a:uFillTx/>
          <a:latin typeface="Calibri"/>
          <a:ea typeface="Calibri"/>
          <a:cs typeface="Calibri"/>
          <a:sym typeface="Calibri"/>
        </a:defRPr>
      </a:lvl2pPr>
      <a:lvl3pPr marL="0" marR="0" indent="0" algn="ctr" defTabSz="3084512" rtl="0" latinLnBrk="0">
        <a:lnSpc>
          <a:spcPct val="100000"/>
        </a:lnSpc>
        <a:spcBef>
          <a:spcPts val="0"/>
        </a:spcBef>
        <a:spcAft>
          <a:spcPts val="0"/>
        </a:spcAft>
        <a:buClrTx/>
        <a:buSzTx/>
        <a:buFontTx/>
        <a:buNone/>
        <a:tabLst/>
        <a:defRPr sz="14800" b="0" i="0" u="none" strike="noStrike" cap="none" spc="0" baseline="0">
          <a:ln>
            <a:noFill/>
          </a:ln>
          <a:solidFill>
            <a:srgbClr val="000000"/>
          </a:solidFill>
          <a:uFillTx/>
          <a:latin typeface="Calibri"/>
          <a:ea typeface="Calibri"/>
          <a:cs typeface="Calibri"/>
          <a:sym typeface="Calibri"/>
        </a:defRPr>
      </a:lvl3pPr>
      <a:lvl4pPr marL="0" marR="0" indent="0" algn="ctr" defTabSz="3084512" rtl="0" latinLnBrk="0">
        <a:lnSpc>
          <a:spcPct val="100000"/>
        </a:lnSpc>
        <a:spcBef>
          <a:spcPts val="0"/>
        </a:spcBef>
        <a:spcAft>
          <a:spcPts val="0"/>
        </a:spcAft>
        <a:buClrTx/>
        <a:buSzTx/>
        <a:buFontTx/>
        <a:buNone/>
        <a:tabLst/>
        <a:defRPr sz="14800" b="0" i="0" u="none" strike="noStrike" cap="none" spc="0" baseline="0">
          <a:ln>
            <a:noFill/>
          </a:ln>
          <a:solidFill>
            <a:srgbClr val="000000"/>
          </a:solidFill>
          <a:uFillTx/>
          <a:latin typeface="Calibri"/>
          <a:ea typeface="Calibri"/>
          <a:cs typeface="Calibri"/>
          <a:sym typeface="Calibri"/>
        </a:defRPr>
      </a:lvl4pPr>
      <a:lvl5pPr marL="0" marR="0" indent="0" algn="ctr" defTabSz="3084512" rtl="0" latinLnBrk="0">
        <a:lnSpc>
          <a:spcPct val="100000"/>
        </a:lnSpc>
        <a:spcBef>
          <a:spcPts val="0"/>
        </a:spcBef>
        <a:spcAft>
          <a:spcPts val="0"/>
        </a:spcAft>
        <a:buClrTx/>
        <a:buSzTx/>
        <a:buFontTx/>
        <a:buNone/>
        <a:tabLst/>
        <a:defRPr sz="14800" b="0" i="0" u="none" strike="noStrike" cap="none" spc="0" baseline="0">
          <a:ln>
            <a:noFill/>
          </a:ln>
          <a:solidFill>
            <a:srgbClr val="000000"/>
          </a:solidFill>
          <a:uFillTx/>
          <a:latin typeface="Calibri"/>
          <a:ea typeface="Calibri"/>
          <a:cs typeface="Calibri"/>
          <a:sym typeface="Calibri"/>
        </a:defRPr>
      </a:lvl5pPr>
      <a:lvl6pPr marL="0" marR="0" indent="457200" algn="ctr" defTabSz="3084512" rtl="0" latinLnBrk="0">
        <a:lnSpc>
          <a:spcPct val="100000"/>
        </a:lnSpc>
        <a:spcBef>
          <a:spcPts val="0"/>
        </a:spcBef>
        <a:spcAft>
          <a:spcPts val="0"/>
        </a:spcAft>
        <a:buClrTx/>
        <a:buSzTx/>
        <a:buFontTx/>
        <a:buNone/>
        <a:tabLst/>
        <a:defRPr sz="14800" b="0" i="0" u="none" strike="noStrike" cap="none" spc="0" baseline="0">
          <a:ln>
            <a:noFill/>
          </a:ln>
          <a:solidFill>
            <a:srgbClr val="000000"/>
          </a:solidFill>
          <a:uFillTx/>
          <a:latin typeface="Calibri"/>
          <a:ea typeface="Calibri"/>
          <a:cs typeface="Calibri"/>
          <a:sym typeface="Calibri"/>
        </a:defRPr>
      </a:lvl6pPr>
      <a:lvl7pPr marL="0" marR="0" indent="914400" algn="ctr" defTabSz="3084512" rtl="0" latinLnBrk="0">
        <a:lnSpc>
          <a:spcPct val="100000"/>
        </a:lnSpc>
        <a:spcBef>
          <a:spcPts val="0"/>
        </a:spcBef>
        <a:spcAft>
          <a:spcPts val="0"/>
        </a:spcAft>
        <a:buClrTx/>
        <a:buSzTx/>
        <a:buFontTx/>
        <a:buNone/>
        <a:tabLst/>
        <a:defRPr sz="14800" b="0" i="0" u="none" strike="noStrike" cap="none" spc="0" baseline="0">
          <a:ln>
            <a:noFill/>
          </a:ln>
          <a:solidFill>
            <a:srgbClr val="000000"/>
          </a:solidFill>
          <a:uFillTx/>
          <a:latin typeface="Calibri"/>
          <a:ea typeface="Calibri"/>
          <a:cs typeface="Calibri"/>
          <a:sym typeface="Calibri"/>
        </a:defRPr>
      </a:lvl7pPr>
      <a:lvl8pPr marL="0" marR="0" indent="1371600" algn="ctr" defTabSz="3084512" rtl="0" latinLnBrk="0">
        <a:lnSpc>
          <a:spcPct val="100000"/>
        </a:lnSpc>
        <a:spcBef>
          <a:spcPts val="0"/>
        </a:spcBef>
        <a:spcAft>
          <a:spcPts val="0"/>
        </a:spcAft>
        <a:buClrTx/>
        <a:buSzTx/>
        <a:buFontTx/>
        <a:buNone/>
        <a:tabLst/>
        <a:defRPr sz="14800" b="0" i="0" u="none" strike="noStrike" cap="none" spc="0" baseline="0">
          <a:ln>
            <a:noFill/>
          </a:ln>
          <a:solidFill>
            <a:srgbClr val="000000"/>
          </a:solidFill>
          <a:uFillTx/>
          <a:latin typeface="Calibri"/>
          <a:ea typeface="Calibri"/>
          <a:cs typeface="Calibri"/>
          <a:sym typeface="Calibri"/>
        </a:defRPr>
      </a:lvl8pPr>
      <a:lvl9pPr marL="0" marR="0" indent="1828800" algn="ctr" defTabSz="3084512" rtl="0" latinLnBrk="0">
        <a:lnSpc>
          <a:spcPct val="100000"/>
        </a:lnSpc>
        <a:spcBef>
          <a:spcPts val="0"/>
        </a:spcBef>
        <a:spcAft>
          <a:spcPts val="0"/>
        </a:spcAft>
        <a:buClrTx/>
        <a:buSzTx/>
        <a:buFontTx/>
        <a:buNone/>
        <a:tabLst/>
        <a:defRPr sz="14800" b="0" i="0" u="none" strike="noStrike" cap="none" spc="0" baseline="0">
          <a:ln>
            <a:noFill/>
          </a:ln>
          <a:solidFill>
            <a:srgbClr val="000000"/>
          </a:solidFill>
          <a:uFillTx/>
          <a:latin typeface="Calibri"/>
          <a:ea typeface="Calibri"/>
          <a:cs typeface="Calibri"/>
          <a:sym typeface="Calibri"/>
        </a:defRPr>
      </a:lvl9pPr>
    </p:titleStyle>
    <p:bodyStyle>
      <a:lvl1pPr marL="1155700" marR="0" indent="-1155700" algn="l" defTabSz="3084512" rtl="0" latinLnBrk="0">
        <a:lnSpc>
          <a:spcPct val="100000"/>
        </a:lnSpc>
        <a:spcBef>
          <a:spcPts val="2500"/>
        </a:spcBef>
        <a:spcAft>
          <a:spcPts val="0"/>
        </a:spcAft>
        <a:buClrTx/>
        <a:buSzPct val="100000"/>
        <a:buFont typeface="Arial"/>
        <a:buChar char="»"/>
        <a:tabLst/>
        <a:defRPr sz="10700" b="0" i="0" u="none" strike="noStrike" cap="none" spc="0" baseline="0">
          <a:ln>
            <a:noFill/>
          </a:ln>
          <a:solidFill>
            <a:srgbClr val="000000"/>
          </a:solidFill>
          <a:uFillTx/>
          <a:latin typeface="Calibri"/>
          <a:ea typeface="Calibri"/>
          <a:cs typeface="Calibri"/>
          <a:sym typeface="Calibri"/>
        </a:defRPr>
      </a:lvl1pPr>
      <a:lvl2pPr marL="2639928" marR="0" indent="-1096878" algn="l" defTabSz="3084512" rtl="0" latinLnBrk="0">
        <a:lnSpc>
          <a:spcPct val="100000"/>
        </a:lnSpc>
        <a:spcBef>
          <a:spcPts val="2500"/>
        </a:spcBef>
        <a:spcAft>
          <a:spcPts val="0"/>
        </a:spcAft>
        <a:buClrTx/>
        <a:buSzPct val="100000"/>
        <a:buFont typeface="Arial"/>
        <a:buChar char="–"/>
        <a:tabLst/>
        <a:defRPr sz="10700" b="0" i="0" u="none" strike="noStrike" cap="none" spc="0" baseline="0">
          <a:ln>
            <a:noFill/>
          </a:ln>
          <a:solidFill>
            <a:srgbClr val="000000"/>
          </a:solidFill>
          <a:uFillTx/>
          <a:latin typeface="Calibri"/>
          <a:ea typeface="Calibri"/>
          <a:cs typeface="Calibri"/>
          <a:sym typeface="Calibri"/>
        </a:defRPr>
      </a:lvl2pPr>
      <a:lvl3pPr marL="4115891" marR="0" indent="-1029791" algn="l" defTabSz="3084512" rtl="0" latinLnBrk="0">
        <a:lnSpc>
          <a:spcPct val="100000"/>
        </a:lnSpc>
        <a:spcBef>
          <a:spcPts val="2500"/>
        </a:spcBef>
        <a:spcAft>
          <a:spcPts val="0"/>
        </a:spcAft>
        <a:buClrTx/>
        <a:buSzPct val="100000"/>
        <a:buFont typeface="Arial"/>
        <a:buChar char="•"/>
        <a:tabLst/>
        <a:defRPr sz="10700" b="0" i="0" u="none" strike="noStrike" cap="none" spc="0" baseline="0">
          <a:ln>
            <a:noFill/>
          </a:ln>
          <a:solidFill>
            <a:srgbClr val="000000"/>
          </a:solidFill>
          <a:uFillTx/>
          <a:latin typeface="Calibri"/>
          <a:ea typeface="Calibri"/>
          <a:cs typeface="Calibri"/>
          <a:sym typeface="Calibri"/>
        </a:defRPr>
      </a:lvl3pPr>
      <a:lvl4pPr marL="5858751" marR="0" indent="-1229601" algn="l" defTabSz="3084512" rtl="0" latinLnBrk="0">
        <a:lnSpc>
          <a:spcPct val="100000"/>
        </a:lnSpc>
        <a:spcBef>
          <a:spcPts val="2500"/>
        </a:spcBef>
        <a:spcAft>
          <a:spcPts val="0"/>
        </a:spcAft>
        <a:buClrTx/>
        <a:buSzPct val="100000"/>
        <a:buFont typeface="Arial"/>
        <a:buChar char="–"/>
        <a:tabLst/>
        <a:defRPr sz="10700" b="0" i="0" u="none" strike="noStrike" cap="none" spc="0" baseline="0">
          <a:ln>
            <a:noFill/>
          </a:ln>
          <a:solidFill>
            <a:srgbClr val="000000"/>
          </a:solidFill>
          <a:uFillTx/>
          <a:latin typeface="Calibri"/>
          <a:ea typeface="Calibri"/>
          <a:cs typeface="Calibri"/>
          <a:sym typeface="Calibri"/>
        </a:defRPr>
      </a:lvl4pPr>
      <a:lvl5pPr marL="10749050" marR="0" indent="-4576850" algn="l" defTabSz="3084512" rtl="0" latinLnBrk="0">
        <a:lnSpc>
          <a:spcPct val="100000"/>
        </a:lnSpc>
        <a:spcBef>
          <a:spcPts val="2500"/>
        </a:spcBef>
        <a:spcAft>
          <a:spcPts val="0"/>
        </a:spcAft>
        <a:buClrTx/>
        <a:buSzPct val="100000"/>
        <a:buFont typeface="Arial"/>
        <a:buChar char="»"/>
        <a:tabLst/>
        <a:defRPr sz="10700" b="0" i="0" u="none" strike="noStrike" cap="none" spc="0" baseline="0">
          <a:ln>
            <a:noFill/>
          </a:ln>
          <a:solidFill>
            <a:srgbClr val="000000"/>
          </a:solidFill>
          <a:uFillTx/>
          <a:latin typeface="Calibri"/>
          <a:ea typeface="Calibri"/>
          <a:cs typeface="Calibri"/>
          <a:sym typeface="Calibri"/>
        </a:defRPr>
      </a:lvl5pPr>
      <a:lvl6pPr marL="11206250" marR="0" indent="-4576850" algn="l" defTabSz="3084512" rtl="0" latinLnBrk="0">
        <a:lnSpc>
          <a:spcPct val="100000"/>
        </a:lnSpc>
        <a:spcBef>
          <a:spcPts val="2500"/>
        </a:spcBef>
        <a:spcAft>
          <a:spcPts val="0"/>
        </a:spcAft>
        <a:buClrTx/>
        <a:buSzPct val="100000"/>
        <a:buFont typeface="Arial"/>
        <a:buChar char=""/>
        <a:tabLst/>
        <a:defRPr sz="10700" b="0" i="0" u="none" strike="noStrike" cap="none" spc="0" baseline="0">
          <a:ln>
            <a:noFill/>
          </a:ln>
          <a:solidFill>
            <a:srgbClr val="000000"/>
          </a:solidFill>
          <a:uFillTx/>
          <a:latin typeface="Calibri"/>
          <a:ea typeface="Calibri"/>
          <a:cs typeface="Calibri"/>
          <a:sym typeface="Calibri"/>
        </a:defRPr>
      </a:lvl6pPr>
      <a:lvl7pPr marL="11663450" marR="0" indent="-4576850" algn="l" defTabSz="3084512" rtl="0" latinLnBrk="0">
        <a:lnSpc>
          <a:spcPct val="100000"/>
        </a:lnSpc>
        <a:spcBef>
          <a:spcPts val="2500"/>
        </a:spcBef>
        <a:spcAft>
          <a:spcPts val="0"/>
        </a:spcAft>
        <a:buClrTx/>
        <a:buSzPct val="100000"/>
        <a:buFont typeface="Arial"/>
        <a:buChar char=""/>
        <a:tabLst/>
        <a:defRPr sz="10700" b="0" i="0" u="none" strike="noStrike" cap="none" spc="0" baseline="0">
          <a:ln>
            <a:noFill/>
          </a:ln>
          <a:solidFill>
            <a:srgbClr val="000000"/>
          </a:solidFill>
          <a:uFillTx/>
          <a:latin typeface="Calibri"/>
          <a:ea typeface="Calibri"/>
          <a:cs typeface="Calibri"/>
          <a:sym typeface="Calibri"/>
        </a:defRPr>
      </a:lvl7pPr>
      <a:lvl8pPr marL="12120650" marR="0" indent="-4576850" algn="l" defTabSz="3084512" rtl="0" latinLnBrk="0">
        <a:lnSpc>
          <a:spcPct val="100000"/>
        </a:lnSpc>
        <a:spcBef>
          <a:spcPts val="2500"/>
        </a:spcBef>
        <a:spcAft>
          <a:spcPts val="0"/>
        </a:spcAft>
        <a:buClrTx/>
        <a:buSzPct val="100000"/>
        <a:buFont typeface="Arial"/>
        <a:buChar char=""/>
        <a:tabLst/>
        <a:defRPr sz="10700" b="0" i="0" u="none" strike="noStrike" cap="none" spc="0" baseline="0">
          <a:ln>
            <a:noFill/>
          </a:ln>
          <a:solidFill>
            <a:srgbClr val="000000"/>
          </a:solidFill>
          <a:uFillTx/>
          <a:latin typeface="Calibri"/>
          <a:ea typeface="Calibri"/>
          <a:cs typeface="Calibri"/>
          <a:sym typeface="Calibri"/>
        </a:defRPr>
      </a:lvl8pPr>
      <a:lvl9pPr marL="12577850" marR="0" indent="-4576850" algn="l" defTabSz="3084512" rtl="0" latinLnBrk="0">
        <a:lnSpc>
          <a:spcPct val="100000"/>
        </a:lnSpc>
        <a:spcBef>
          <a:spcPts val="2500"/>
        </a:spcBef>
        <a:spcAft>
          <a:spcPts val="0"/>
        </a:spcAft>
        <a:buClrTx/>
        <a:buSzPct val="100000"/>
        <a:buFont typeface="Arial"/>
        <a:buChar char=""/>
        <a:tabLst/>
        <a:defRPr sz="10700" b="0" i="0" u="none" strike="noStrike" cap="none" spc="0" baseline="0">
          <a:ln>
            <a:noFill/>
          </a:ln>
          <a:solidFill>
            <a:srgbClr val="000000"/>
          </a:solidFill>
          <a:uFillTx/>
          <a:latin typeface="Calibri"/>
          <a:ea typeface="Calibri"/>
          <a:cs typeface="Calibri"/>
          <a:sym typeface="Calibri"/>
        </a:defRPr>
      </a:lvl9pPr>
    </p:bodyStyle>
    <p:otherStyle>
      <a:lvl1pPr marL="0" marR="0" indent="0" algn="r" defTabSz="3084512" rtl="0" latinLnBrk="0">
        <a:lnSpc>
          <a:spcPct val="100000"/>
        </a:lnSpc>
        <a:spcBef>
          <a:spcPts val="0"/>
        </a:spcBef>
        <a:spcAft>
          <a:spcPts val="0"/>
        </a:spcAft>
        <a:buClrTx/>
        <a:buSzTx/>
        <a:buFontTx/>
        <a:buNone/>
        <a:tabLst/>
        <a:defRPr sz="4000" b="0" i="0" u="none" strike="noStrike" cap="none" spc="0" baseline="0">
          <a:ln>
            <a:noFill/>
          </a:ln>
          <a:solidFill>
            <a:schemeClr val="tx1"/>
          </a:solidFill>
          <a:uFillTx/>
          <a:latin typeface="+mn-lt"/>
          <a:ea typeface="+mn-ea"/>
          <a:cs typeface="+mn-cs"/>
          <a:sym typeface="Calibri"/>
        </a:defRPr>
      </a:lvl1pPr>
      <a:lvl2pPr marL="0" marR="0" indent="342900" algn="r" defTabSz="3084512" rtl="0" latinLnBrk="0">
        <a:lnSpc>
          <a:spcPct val="100000"/>
        </a:lnSpc>
        <a:spcBef>
          <a:spcPts val="0"/>
        </a:spcBef>
        <a:spcAft>
          <a:spcPts val="0"/>
        </a:spcAft>
        <a:buClrTx/>
        <a:buSzTx/>
        <a:buFontTx/>
        <a:buNone/>
        <a:tabLst/>
        <a:defRPr sz="4000" b="0" i="0" u="none" strike="noStrike" cap="none" spc="0" baseline="0">
          <a:ln>
            <a:noFill/>
          </a:ln>
          <a:solidFill>
            <a:schemeClr val="tx1"/>
          </a:solidFill>
          <a:uFillTx/>
          <a:latin typeface="+mn-lt"/>
          <a:ea typeface="+mn-ea"/>
          <a:cs typeface="+mn-cs"/>
          <a:sym typeface="Calibri"/>
        </a:defRPr>
      </a:lvl2pPr>
      <a:lvl3pPr marL="0" marR="0" indent="685800" algn="r" defTabSz="3084512" rtl="0" latinLnBrk="0">
        <a:lnSpc>
          <a:spcPct val="100000"/>
        </a:lnSpc>
        <a:spcBef>
          <a:spcPts val="0"/>
        </a:spcBef>
        <a:spcAft>
          <a:spcPts val="0"/>
        </a:spcAft>
        <a:buClrTx/>
        <a:buSzTx/>
        <a:buFontTx/>
        <a:buNone/>
        <a:tabLst/>
        <a:defRPr sz="4000" b="0" i="0" u="none" strike="noStrike" cap="none" spc="0" baseline="0">
          <a:ln>
            <a:noFill/>
          </a:ln>
          <a:solidFill>
            <a:schemeClr val="tx1"/>
          </a:solidFill>
          <a:uFillTx/>
          <a:latin typeface="+mn-lt"/>
          <a:ea typeface="+mn-ea"/>
          <a:cs typeface="+mn-cs"/>
          <a:sym typeface="Calibri"/>
        </a:defRPr>
      </a:lvl3pPr>
      <a:lvl4pPr marL="0" marR="0" indent="1028700" algn="r" defTabSz="3084512" rtl="0" latinLnBrk="0">
        <a:lnSpc>
          <a:spcPct val="100000"/>
        </a:lnSpc>
        <a:spcBef>
          <a:spcPts val="0"/>
        </a:spcBef>
        <a:spcAft>
          <a:spcPts val="0"/>
        </a:spcAft>
        <a:buClrTx/>
        <a:buSzTx/>
        <a:buFontTx/>
        <a:buNone/>
        <a:tabLst/>
        <a:defRPr sz="4000" b="0" i="0" u="none" strike="noStrike" cap="none" spc="0" baseline="0">
          <a:ln>
            <a:noFill/>
          </a:ln>
          <a:solidFill>
            <a:schemeClr val="tx1"/>
          </a:solidFill>
          <a:uFillTx/>
          <a:latin typeface="+mn-lt"/>
          <a:ea typeface="+mn-ea"/>
          <a:cs typeface="+mn-cs"/>
          <a:sym typeface="Calibri"/>
        </a:defRPr>
      </a:lvl4pPr>
      <a:lvl5pPr marL="0" marR="0" indent="1370012" algn="r" defTabSz="3084512" rtl="0" latinLnBrk="0">
        <a:lnSpc>
          <a:spcPct val="100000"/>
        </a:lnSpc>
        <a:spcBef>
          <a:spcPts val="0"/>
        </a:spcBef>
        <a:spcAft>
          <a:spcPts val="0"/>
        </a:spcAft>
        <a:buClrTx/>
        <a:buSzTx/>
        <a:buFontTx/>
        <a:buNone/>
        <a:tabLst/>
        <a:defRPr sz="4000" b="0" i="0" u="none" strike="noStrike" cap="none" spc="0" baseline="0">
          <a:ln>
            <a:noFill/>
          </a:ln>
          <a:solidFill>
            <a:schemeClr val="tx1"/>
          </a:solidFill>
          <a:uFillTx/>
          <a:latin typeface="+mn-lt"/>
          <a:ea typeface="+mn-ea"/>
          <a:cs typeface="+mn-cs"/>
          <a:sym typeface="Calibri"/>
        </a:defRPr>
      </a:lvl5pPr>
      <a:lvl6pPr marL="0" marR="0" indent="0" algn="r" defTabSz="3084512" rtl="0" latinLnBrk="0">
        <a:lnSpc>
          <a:spcPct val="100000"/>
        </a:lnSpc>
        <a:spcBef>
          <a:spcPts val="0"/>
        </a:spcBef>
        <a:spcAft>
          <a:spcPts val="0"/>
        </a:spcAft>
        <a:buClrTx/>
        <a:buSzTx/>
        <a:buFontTx/>
        <a:buNone/>
        <a:tabLst/>
        <a:defRPr sz="4000" b="0" i="0" u="none" strike="noStrike" cap="none" spc="0" baseline="0">
          <a:ln>
            <a:noFill/>
          </a:ln>
          <a:solidFill>
            <a:schemeClr val="tx1"/>
          </a:solidFill>
          <a:uFillTx/>
          <a:latin typeface="+mn-lt"/>
          <a:ea typeface="+mn-ea"/>
          <a:cs typeface="+mn-cs"/>
          <a:sym typeface="Calibri"/>
        </a:defRPr>
      </a:lvl6pPr>
      <a:lvl7pPr marL="0" marR="0" indent="0" algn="r" defTabSz="3084512" rtl="0" latinLnBrk="0">
        <a:lnSpc>
          <a:spcPct val="100000"/>
        </a:lnSpc>
        <a:spcBef>
          <a:spcPts val="0"/>
        </a:spcBef>
        <a:spcAft>
          <a:spcPts val="0"/>
        </a:spcAft>
        <a:buClrTx/>
        <a:buSzTx/>
        <a:buFontTx/>
        <a:buNone/>
        <a:tabLst/>
        <a:defRPr sz="4000" b="0" i="0" u="none" strike="noStrike" cap="none" spc="0" baseline="0">
          <a:ln>
            <a:noFill/>
          </a:ln>
          <a:solidFill>
            <a:schemeClr val="tx1"/>
          </a:solidFill>
          <a:uFillTx/>
          <a:latin typeface="+mn-lt"/>
          <a:ea typeface="+mn-ea"/>
          <a:cs typeface="+mn-cs"/>
          <a:sym typeface="Calibri"/>
        </a:defRPr>
      </a:lvl7pPr>
      <a:lvl8pPr marL="0" marR="0" indent="0" algn="r" defTabSz="3084512" rtl="0" latinLnBrk="0">
        <a:lnSpc>
          <a:spcPct val="100000"/>
        </a:lnSpc>
        <a:spcBef>
          <a:spcPts val="0"/>
        </a:spcBef>
        <a:spcAft>
          <a:spcPts val="0"/>
        </a:spcAft>
        <a:buClrTx/>
        <a:buSzTx/>
        <a:buFontTx/>
        <a:buNone/>
        <a:tabLst/>
        <a:defRPr sz="4000" b="0" i="0" u="none" strike="noStrike" cap="none" spc="0" baseline="0">
          <a:ln>
            <a:noFill/>
          </a:ln>
          <a:solidFill>
            <a:schemeClr val="tx1"/>
          </a:solidFill>
          <a:uFillTx/>
          <a:latin typeface="+mn-lt"/>
          <a:ea typeface="+mn-ea"/>
          <a:cs typeface="+mn-cs"/>
          <a:sym typeface="Calibri"/>
        </a:defRPr>
      </a:lvl8pPr>
      <a:lvl9pPr marL="0" marR="0" indent="0" algn="r" defTabSz="3084512" rtl="0" latinLnBrk="0">
        <a:lnSpc>
          <a:spcPct val="100000"/>
        </a:lnSpc>
        <a:spcBef>
          <a:spcPts val="0"/>
        </a:spcBef>
        <a:spcAft>
          <a:spcPts val="0"/>
        </a:spcAft>
        <a:buClrTx/>
        <a:buSzTx/>
        <a:buFontTx/>
        <a:buNone/>
        <a:tabLst/>
        <a:defRPr sz="40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Introdução"/>
          <p:cNvSpPr txBox="1"/>
          <p:nvPr/>
        </p:nvSpPr>
        <p:spPr>
          <a:xfrm>
            <a:off x="1079500" y="6342380"/>
            <a:ext cx="2724335" cy="5994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3300" b="1">
                <a:solidFill>
                  <a:srgbClr val="B63F0A"/>
                </a:solidFill>
                <a:latin typeface="Verdana"/>
                <a:ea typeface="Verdana"/>
                <a:cs typeface="Verdana"/>
                <a:sym typeface="Verdana"/>
              </a:defRPr>
            </a:lvl1pPr>
          </a:lstStyle>
          <a:p>
            <a:r>
              <a:rPr dirty="0" err="1"/>
              <a:t>Introdução</a:t>
            </a:r>
            <a:endParaRPr dirty="0"/>
          </a:p>
        </p:txBody>
      </p:sp>
      <p:sp>
        <p:nvSpPr>
          <p:cNvPr id="21" name="Metodologia"/>
          <p:cNvSpPr txBox="1"/>
          <p:nvPr/>
        </p:nvSpPr>
        <p:spPr>
          <a:xfrm>
            <a:off x="759468" y="22909238"/>
            <a:ext cx="2986272" cy="5994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3300" b="1">
                <a:solidFill>
                  <a:srgbClr val="B63F0A"/>
                </a:solidFill>
                <a:latin typeface="Verdana"/>
                <a:ea typeface="Verdana"/>
                <a:cs typeface="Verdana"/>
                <a:sym typeface="Verdana"/>
              </a:defRPr>
            </a:lvl1pPr>
          </a:lstStyle>
          <a:p>
            <a:r>
              <a:rPr dirty="0" err="1"/>
              <a:t>Metodologia</a:t>
            </a:r>
            <a:endParaRPr dirty="0"/>
          </a:p>
        </p:txBody>
      </p:sp>
      <p:sp>
        <p:nvSpPr>
          <p:cNvPr id="22" name="Título título título título título título título."/>
          <p:cNvSpPr txBox="1"/>
          <p:nvPr/>
        </p:nvSpPr>
        <p:spPr>
          <a:xfrm>
            <a:off x="0" y="4100512"/>
            <a:ext cx="21599525" cy="1200329"/>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gn="ctr">
              <a:defRPr sz="4000" b="1">
                <a:latin typeface="Arial"/>
                <a:ea typeface="Arial"/>
                <a:cs typeface="Arial"/>
                <a:sym typeface="Arial"/>
              </a:defRPr>
            </a:lvl1pPr>
          </a:lstStyle>
          <a:p>
            <a:r>
              <a:rPr lang="pt-BR" sz="3600" dirty="0"/>
              <a:t>Intervenção na atenção primária com gestantes: Promoção de hábitos saudáveis no Distrito de Vila Nova na cidade de Manhuaçu (MG)</a:t>
            </a:r>
            <a:endParaRPr sz="3600" dirty="0"/>
          </a:p>
        </p:txBody>
      </p:sp>
      <p:sp>
        <p:nvSpPr>
          <p:cNvPr id="23" name="Autor(a): nome do aluno(a) e-mail: xxxxxxxxx@xxxxx.com…"/>
          <p:cNvSpPr txBox="1"/>
          <p:nvPr/>
        </p:nvSpPr>
        <p:spPr>
          <a:xfrm>
            <a:off x="4180680" y="5262265"/>
            <a:ext cx="13614401" cy="1015663"/>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gn="ctr">
              <a:defRPr sz="3000" b="1">
                <a:latin typeface="Arial"/>
                <a:ea typeface="Arial"/>
                <a:cs typeface="Arial"/>
                <a:sym typeface="Arial"/>
              </a:defRPr>
            </a:pPr>
            <a:r>
              <a:rPr lang="pt-BR" dirty="0"/>
              <a:t>Aluno (a) : Naiara Gomes </a:t>
            </a:r>
            <a:r>
              <a:rPr lang="pt-BR" dirty="0" err="1"/>
              <a:t>Bertani</a:t>
            </a:r>
            <a:r>
              <a:rPr lang="pt-BR" dirty="0"/>
              <a:t> </a:t>
            </a:r>
            <a:r>
              <a:rPr dirty="0"/>
              <a:t>e-mail: </a:t>
            </a:r>
            <a:r>
              <a:rPr lang="pt-BR" sz="3000" b="1" dirty="0">
                <a:sym typeface="Arial"/>
              </a:rPr>
              <a:t>naiara.bertani@gmail.com</a:t>
            </a:r>
          </a:p>
          <a:p>
            <a:pPr algn="ctr">
              <a:defRPr sz="3000" b="1">
                <a:latin typeface="Arial"/>
                <a:ea typeface="Arial"/>
                <a:cs typeface="Arial"/>
                <a:sym typeface="Arial"/>
              </a:defRPr>
            </a:pPr>
            <a:r>
              <a:rPr dirty="0"/>
              <a:t>Professor</a:t>
            </a:r>
            <a:r>
              <a:rPr lang="pt-BR" dirty="0"/>
              <a:t>a</a:t>
            </a:r>
            <a:r>
              <a:rPr dirty="0"/>
              <a:t> </a:t>
            </a:r>
            <a:r>
              <a:rPr dirty="0" err="1"/>
              <a:t>Orientadora</a:t>
            </a:r>
            <a:r>
              <a:rPr dirty="0"/>
              <a:t>:</a:t>
            </a:r>
            <a:r>
              <a:rPr lang="pt-BR" dirty="0"/>
              <a:t> Denise Miguel Teixeira Roberto</a:t>
            </a:r>
            <a:endParaRPr dirty="0"/>
          </a:p>
        </p:txBody>
      </p:sp>
      <p:sp>
        <p:nvSpPr>
          <p:cNvPr id="24" name="XXXXXXXXXXXXXXXXXXXXXXXXXXXXXXXXXXXXXXXXXXXXXXXXXXXXXXXXXXXXXXXXXXXXXXXXXXXXXXXXXXXXXXXXXXXXXXXXXXXXXXXXXXXXXXXXXXXXXXXXXXXXXXXXXXXXXXXXXXXXXXXXXXXXXXXXXXXXXXXXXXXXXXXXXXXXXXXXXXXXXXXXXXXXXXXXXXXXXXXXXXXXXXXXXXXXXXXXXXXXXXXXXXXXXXXXXXXXXXXXXXXXXXXXXXXXXXXXXXXXXXXX.…"/>
          <p:cNvSpPr txBox="1"/>
          <p:nvPr/>
        </p:nvSpPr>
        <p:spPr>
          <a:xfrm>
            <a:off x="11222037" y="6941820"/>
            <a:ext cx="9288463" cy="15973604"/>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r>
              <a:rPr lang="pt-BR" sz="2400" b="1" dirty="0">
                <a:solidFill>
                  <a:schemeClr val="tx1"/>
                </a:solidFill>
                <a:latin typeface="Arial" panose="020B0604020202020204" pitchFamily="34" charset="0"/>
                <a:cs typeface="Arial" panose="020B0604020202020204" pitchFamily="34" charset="0"/>
              </a:rPr>
              <a:t>Intervenção</a:t>
            </a:r>
          </a:p>
          <a:p>
            <a:endParaRPr lang="pt-BR" sz="2400" b="1" dirty="0">
              <a:solidFill>
                <a:schemeClr val="tx1"/>
              </a:solidFill>
              <a:latin typeface="Arial" panose="020B0604020202020204" pitchFamily="34" charset="0"/>
              <a:cs typeface="Arial" panose="020B0604020202020204" pitchFamily="34" charset="0"/>
            </a:endParaRPr>
          </a:p>
          <a:p>
            <a:r>
              <a:rPr lang="pt-BR" sz="2400" dirty="0">
                <a:solidFill>
                  <a:schemeClr val="tx1"/>
                </a:solidFill>
                <a:latin typeface="Arial" panose="020B0604020202020204" pitchFamily="34" charset="0"/>
                <a:cs typeface="Arial" panose="020B0604020202020204" pitchFamily="34" charset="0"/>
              </a:rPr>
              <a:t>         Visando aplicar as ações de intervenção primária, o projeto de intervenção foi divido em 3 fases descritas abaixo:</a:t>
            </a:r>
          </a:p>
          <a:p>
            <a:endParaRPr lang="pt-BR" sz="2400" dirty="0">
              <a:solidFill>
                <a:schemeClr val="tx1"/>
              </a:solidFill>
              <a:latin typeface="Arial" panose="020B0604020202020204" pitchFamily="34" charset="0"/>
              <a:cs typeface="Arial" panose="020B0604020202020204" pitchFamily="34" charset="0"/>
            </a:endParaRPr>
          </a:p>
          <a:p>
            <a:pPr algn="just"/>
            <a:r>
              <a:rPr lang="pt-BR" sz="2400" b="1" dirty="0">
                <a:solidFill>
                  <a:schemeClr val="tx1"/>
                </a:solidFill>
                <a:latin typeface="Arial" panose="020B0604020202020204" pitchFamily="34" charset="0"/>
                <a:cs typeface="Arial" panose="020B0604020202020204" pitchFamily="34" charset="0"/>
              </a:rPr>
              <a:t>1ª Fase: </a:t>
            </a:r>
            <a:r>
              <a:rPr lang="pt-BR" sz="2400" dirty="0">
                <a:solidFill>
                  <a:schemeClr val="tx1"/>
                </a:solidFill>
                <a:latin typeface="Arial" panose="020B0604020202020204" pitchFamily="34" charset="0"/>
                <a:cs typeface="Arial" panose="020B0604020202020204" pitchFamily="34" charset="0"/>
              </a:rPr>
              <a:t>Reunião com a equipe</a:t>
            </a:r>
          </a:p>
          <a:p>
            <a:pPr algn="just"/>
            <a:r>
              <a:rPr lang="pt-BR" sz="2400" dirty="0">
                <a:solidFill>
                  <a:schemeClr val="tx1"/>
                </a:solidFill>
                <a:latin typeface="Arial" panose="020B0604020202020204" pitchFamily="34" charset="0"/>
                <a:cs typeface="Arial" panose="020B0604020202020204" pitchFamily="34" charset="0"/>
              </a:rPr>
              <a:t>O projeto de intervenção teve como primeira etapa uma reunião com toda a equipe da UBS no dia (10/03/2022). Essa reunião foi realizada na unidade, a fim de incentivar os profissionais a participarem do projeto. </a:t>
            </a:r>
            <a:r>
              <a:rPr lang="pt-BR" sz="2400" dirty="0">
                <a:latin typeface="Arial" panose="020B0604020202020204" pitchFamily="34" charset="0"/>
                <a:cs typeface="Arial" panose="020B0604020202020204" pitchFamily="34" charset="0"/>
              </a:rPr>
              <a:t>Nesse momento foram apresentados os dados sobre sobrepeso e obesidade gestacional no território abrangente da UBS e a importância das ações propostas pelo projeto.</a:t>
            </a:r>
          </a:p>
          <a:p>
            <a:pPr algn="just"/>
            <a:endParaRPr lang="pt-BR" sz="2400" dirty="0">
              <a:solidFill>
                <a:schemeClr val="tx1"/>
              </a:solidFill>
              <a:latin typeface="Arial" panose="020B0604020202020204" pitchFamily="34" charset="0"/>
              <a:cs typeface="Arial" panose="020B0604020202020204" pitchFamily="34" charset="0"/>
            </a:endParaRPr>
          </a:p>
          <a:p>
            <a:pPr algn="just"/>
            <a:r>
              <a:rPr lang="pt-BR" sz="2400" b="1" dirty="0">
                <a:solidFill>
                  <a:schemeClr val="tx1"/>
                </a:solidFill>
                <a:latin typeface="Arial" panose="020B0604020202020204" pitchFamily="34" charset="0"/>
                <a:cs typeface="Arial" panose="020B0604020202020204" pitchFamily="34" charset="0"/>
              </a:rPr>
              <a:t>2ª Fase: </a:t>
            </a:r>
            <a:r>
              <a:rPr lang="pt-BR" sz="2400" dirty="0">
                <a:solidFill>
                  <a:schemeClr val="tx1"/>
                </a:solidFill>
                <a:latin typeface="Arial" panose="020B0604020202020204" pitchFamily="34" charset="0"/>
                <a:cs typeface="Arial" panose="020B0604020202020204" pitchFamily="34" charset="0"/>
              </a:rPr>
              <a:t>Convite aos usuários e busca ativa</a:t>
            </a:r>
          </a:p>
          <a:p>
            <a:pPr algn="just"/>
            <a:r>
              <a:rPr lang="pt-BR" sz="2400" dirty="0">
                <a:solidFill>
                  <a:schemeClr val="tx1"/>
                </a:solidFill>
                <a:latin typeface="Arial" panose="020B0604020202020204" pitchFamily="34" charset="0"/>
                <a:cs typeface="Arial" panose="020B0604020202020204" pitchFamily="34" charset="0"/>
              </a:rPr>
              <a:t>O convite será realizado por meio dos Agentes Comunitários de Saúde e demais profissionais assistenciais durante as visitas domiciliares. A partir da consulta haverá encaminhamento para as atividades físicas adaptadas à gestantes e nutricionais. Ainda haverá a divulgação das ações propostas com data e local através de cartazes e banners que serão fixados na UBS e em pontos estratégicos da comunidade.</a:t>
            </a:r>
          </a:p>
          <a:p>
            <a:pPr algn="just"/>
            <a:endParaRPr lang="pt-BR" sz="2400" dirty="0">
              <a:solidFill>
                <a:schemeClr val="tx1"/>
              </a:solidFill>
              <a:latin typeface="Arial" panose="020B0604020202020204" pitchFamily="34" charset="0"/>
              <a:cs typeface="Arial" panose="020B0604020202020204" pitchFamily="34" charset="0"/>
            </a:endParaRPr>
          </a:p>
          <a:p>
            <a:pPr algn="just"/>
            <a:r>
              <a:rPr lang="pt-BR" sz="2400" b="1" dirty="0">
                <a:solidFill>
                  <a:schemeClr val="tx1"/>
                </a:solidFill>
                <a:latin typeface="Arial" panose="020B0604020202020204" pitchFamily="34" charset="0"/>
                <a:cs typeface="Arial" panose="020B0604020202020204" pitchFamily="34" charset="0"/>
              </a:rPr>
              <a:t>3º Fase:</a:t>
            </a:r>
            <a:r>
              <a:rPr lang="pt-BR" sz="2400" dirty="0">
                <a:solidFill>
                  <a:schemeClr val="tx1"/>
                </a:solidFill>
                <a:latin typeface="Arial" panose="020B0604020202020204" pitchFamily="34" charset="0"/>
                <a:cs typeface="Arial" panose="020B0604020202020204" pitchFamily="34" charset="0"/>
              </a:rPr>
              <a:t> Encontros do grupo</a:t>
            </a:r>
          </a:p>
          <a:p>
            <a:pPr algn="just"/>
            <a:r>
              <a:rPr lang="pt-BR" sz="2400" dirty="0">
                <a:solidFill>
                  <a:schemeClr val="tx1"/>
                </a:solidFill>
                <a:latin typeface="Arial" panose="020B0604020202020204" pitchFamily="34" charset="0"/>
                <a:cs typeface="Arial" panose="020B0604020202020204" pitchFamily="34" charset="0"/>
              </a:rPr>
              <a:t>As gestantes identificadas com obesidade ou sobrepeso serão encaminhados para a nutricionista do Núcleo de Apoio à Saúde da Família - NASF, potencializando assim as chances de um tratamento adequado. O grupo de apoio à essas gestantes terão encontros realizadas em oficinas mensais de nutrição saudável com cartilhas nutricionais disponibilizadas, bem como o apoio assistenciais (em casos de carência nutricional e vulnerabilidade social).Nas ocasiões, a nutricionista da ESF além de orientar quanto à alimentação saudável, ensinará aos participantes receitas de baixo custo e alto valor nutricional com opções de pratos da região e de fácil acesso com base nas orientações do Guia Alimentar para a População Brasileira. As oficinas abordarão os seguintes temas: café da manhã saudável, como incluir opções saudáveis no almoço e no jantar, alimentação Infantil com lanches e refeições nutritivas e saborosas. Há uma necessidade de uma ﻿criação de grupo de Atividade Física orientada e adaptada, no qual as gestantes se reunirão na ESF uma vez por semana e serão orientadas quanto à prática de atividades físicas pelo educador Físico.</a:t>
            </a:r>
          </a:p>
        </p:txBody>
      </p:sp>
      <p:sp>
        <p:nvSpPr>
          <p:cNvPr id="25" name="XXXXXXXXX. XXXXXXXXXXXXXXXXXXXX.XXXXXXXXXXXXXXXXXXXXXXXXXXXXXXXXXXXXXXXXXXXXXXXXXXXXXXXXXXXXXXXXX.…"/>
          <p:cNvSpPr txBox="1"/>
          <p:nvPr/>
        </p:nvSpPr>
        <p:spPr>
          <a:xfrm>
            <a:off x="837256" y="30877285"/>
            <a:ext cx="19898669" cy="1061829"/>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pPr algn="just">
              <a:defRPr sz="2100">
                <a:latin typeface="Arial"/>
                <a:ea typeface="Arial"/>
                <a:cs typeface="Arial"/>
                <a:sym typeface="Arial"/>
              </a:defRPr>
            </a:pPr>
            <a:r>
              <a:rPr lang="pt-BR" sz="2100" dirty="0">
                <a:sym typeface="Arial"/>
              </a:rPr>
              <a:t>BRASIL. Ministério da saúde. atenção ao pré-natal de baixo risco. Ministério da Saúde, Brasília, n. 1, 2012. </a:t>
            </a:r>
          </a:p>
          <a:p>
            <a:pPr algn="just">
              <a:defRPr sz="2100">
                <a:latin typeface="Arial"/>
                <a:ea typeface="Arial"/>
                <a:cs typeface="Arial"/>
                <a:sym typeface="Arial"/>
              </a:defRPr>
            </a:pPr>
            <a:r>
              <a:rPr lang="pt-BR" sz="2100" dirty="0">
                <a:sym typeface="Arial"/>
              </a:rPr>
              <a:t>BRASIL. Ministério da saúde. manual de atenção às pessoas com sobrepeso e obesidade no âmbito da atenção primária à saúde (</a:t>
            </a:r>
            <a:r>
              <a:rPr lang="pt-BR" sz="2100" dirty="0" err="1">
                <a:sym typeface="Arial"/>
              </a:rPr>
              <a:t>aps</a:t>
            </a:r>
            <a:r>
              <a:rPr lang="pt-BR" sz="2100" dirty="0">
                <a:sym typeface="Arial"/>
              </a:rPr>
              <a:t>) do sus - versão preliminar. Ministério da Saúde, Brasília, n. 1, 2021. </a:t>
            </a:r>
          </a:p>
        </p:txBody>
      </p:sp>
      <p:sp>
        <p:nvSpPr>
          <p:cNvPr id="26" name="Referências Bibliográficas"/>
          <p:cNvSpPr txBox="1"/>
          <p:nvPr/>
        </p:nvSpPr>
        <p:spPr>
          <a:xfrm>
            <a:off x="759468" y="30162947"/>
            <a:ext cx="5107166" cy="5105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700" b="1">
                <a:solidFill>
                  <a:srgbClr val="953735"/>
                </a:solidFill>
                <a:latin typeface="Verdana"/>
                <a:ea typeface="Verdana"/>
                <a:cs typeface="Verdana"/>
                <a:sym typeface="Verdana"/>
              </a:defRPr>
            </a:lvl1pPr>
          </a:lstStyle>
          <a:p>
            <a:r>
              <a:rPr dirty="0" err="1"/>
              <a:t>Referências</a:t>
            </a:r>
            <a:r>
              <a:rPr dirty="0"/>
              <a:t> </a:t>
            </a:r>
            <a:r>
              <a:rPr dirty="0" err="1"/>
              <a:t>Bibliográficas</a:t>
            </a:r>
            <a:endParaRPr dirty="0"/>
          </a:p>
        </p:txBody>
      </p:sp>
      <p:sp>
        <p:nvSpPr>
          <p:cNvPr id="27" name="XXXXXXXXXXXXXXXXXXXXXXXXXXXXXXXXXXXXXXXXXXXXXXXXXXXXXXXXXXXXXXXXXXXXXXXXXXXXXXXXXXXXXXXXXXXXXXXXXXXXXXXXXXXXXXXXXXXXXXXXXXXXXXXXXXXXXXXXXXXXXXXXXXXXXXXXXXXXXXXXXXXXXXXXXXXXXXXXXXXXXXXXXXXXXXXXXXXXXXXXXXXXXXXXXXXXXXXXXXXXXXXXXXXXXXXXXXXXXXXXXXXXXXXXXXXXXXXXXXXXXXXX.…"/>
          <p:cNvSpPr txBox="1"/>
          <p:nvPr/>
        </p:nvSpPr>
        <p:spPr>
          <a:xfrm>
            <a:off x="666749" y="7145618"/>
            <a:ext cx="9882188" cy="15604272"/>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p>
            <a:pPr algn="just"/>
            <a:r>
              <a:rPr lang="pt-BR" sz="2400" dirty="0">
                <a:solidFill>
                  <a:schemeClr val="tx1"/>
                </a:solidFill>
                <a:latin typeface="Arial" panose="020B0604020202020204" pitchFamily="34" charset="0"/>
                <a:cs typeface="Arial" panose="020B0604020202020204" pitchFamily="34" charset="0"/>
              </a:rPr>
              <a:t>              A obesidade é um grave problema na Saúde Pública, uma vez que a prevalência vem aumentando sistematicamente ao longo das últimas décadas. Segundo a Organização Mundial da Saúde(OMS) o sobrepeso e a obesidade são definidos como o acúmulo anormal e/ou excessivo de tecido adiposo, que pode levar a prejuízos para a saúde (WHO, 2000).</a:t>
            </a:r>
          </a:p>
          <a:p>
            <a:pPr algn="just"/>
            <a:r>
              <a:rPr lang="pt-BR" sz="2400" dirty="0">
                <a:solidFill>
                  <a:schemeClr val="tx1"/>
                </a:solidFill>
                <a:latin typeface="Arial" panose="020B0604020202020204" pitchFamily="34" charset="0"/>
                <a:cs typeface="Arial" panose="020B0604020202020204" pitchFamily="34" charset="0"/>
              </a:rPr>
              <a:t>           As consequências advindas do excesso de peso têm sido analisadas e debatidas em diversos estudos, nos quais demonstram que a obesidade é fator de risco para a maioria das doenças crônicas, bem como a diabetes </a:t>
            </a:r>
            <a:r>
              <a:rPr lang="pt-BR" sz="2400" dirty="0" err="1">
                <a:solidFill>
                  <a:schemeClr val="tx1"/>
                </a:solidFill>
                <a:latin typeface="Arial" panose="020B0604020202020204" pitchFamily="34" charset="0"/>
                <a:cs typeface="Arial" panose="020B0604020202020204" pitchFamily="34" charset="0"/>
              </a:rPr>
              <a:t>melittus</a:t>
            </a:r>
            <a:r>
              <a:rPr lang="pt-BR" sz="2400" dirty="0">
                <a:solidFill>
                  <a:schemeClr val="tx1"/>
                </a:solidFill>
                <a:latin typeface="Arial" panose="020B0604020202020204" pitchFamily="34" charset="0"/>
                <a:cs typeface="Arial" panose="020B0604020202020204" pitchFamily="34" charset="0"/>
              </a:rPr>
              <a:t>, a hipertensão arterial, a </a:t>
            </a:r>
            <a:r>
              <a:rPr lang="pt-BR" sz="2400" dirty="0" err="1">
                <a:solidFill>
                  <a:schemeClr val="tx1"/>
                </a:solidFill>
                <a:latin typeface="Arial" panose="020B0604020202020204" pitchFamily="34" charset="0"/>
                <a:cs typeface="Arial" panose="020B0604020202020204" pitchFamily="34" charset="0"/>
              </a:rPr>
              <a:t>hipercolesterolemia</a:t>
            </a:r>
            <a:r>
              <a:rPr lang="pt-BR" sz="2400" dirty="0">
                <a:solidFill>
                  <a:schemeClr val="tx1"/>
                </a:solidFill>
                <a:latin typeface="Arial" panose="020B0604020202020204" pitchFamily="34" charset="0"/>
                <a:cs typeface="Arial" panose="020B0604020202020204" pitchFamily="34" charset="0"/>
              </a:rPr>
              <a:t>, as doenças cardiovasculares, alguns certos tipos de neoplasias, alguns distúrbios psicossociais e </a:t>
            </a:r>
            <a:r>
              <a:rPr lang="pt-BR" sz="2400" dirty="0" err="1">
                <a:solidFill>
                  <a:schemeClr val="tx1"/>
                </a:solidFill>
                <a:latin typeface="Arial" panose="020B0604020202020204" pitchFamily="34" charset="0"/>
                <a:cs typeface="Arial" panose="020B0604020202020204" pitchFamily="34" charset="0"/>
              </a:rPr>
              <a:t>osteoartrites</a:t>
            </a:r>
            <a:r>
              <a:rPr lang="pt-BR" sz="2400" dirty="0">
                <a:solidFill>
                  <a:schemeClr val="tx1"/>
                </a:solidFill>
                <a:latin typeface="Arial" panose="020B0604020202020204" pitchFamily="34" charset="0"/>
                <a:cs typeface="Arial" panose="020B0604020202020204" pitchFamily="34" charset="0"/>
              </a:rPr>
              <a:t> entre outras (BRASIL, 2021).</a:t>
            </a:r>
          </a:p>
          <a:p>
            <a:pPr algn="just"/>
            <a:r>
              <a:rPr lang="pt-BR" sz="2400" dirty="0">
                <a:solidFill>
                  <a:schemeClr val="tx1"/>
                </a:solidFill>
                <a:latin typeface="Arial" panose="020B0604020202020204" pitchFamily="34" charset="0"/>
                <a:cs typeface="Arial" panose="020B0604020202020204" pitchFamily="34" charset="0"/>
              </a:rPr>
              <a:t>            Nos últimos anos, o ganho de peso gestacional excessivo tem aumentado expressivamente, e é apontado como um sério problema de saúde pública, pois está relacionado com consequências indesejáveis para a saúde materno-infantil, a curto e longo prazo. Desta forma, é de extrema importância que as gestantes sejam orientadas quanto às práticas alimentares e estilo de vida saudáveis, adotando-as em sua rotina (BRASIL, 2021).﻿</a:t>
            </a:r>
          </a:p>
          <a:p>
            <a:pPr algn="just"/>
            <a:r>
              <a:rPr lang="pt-BR" sz="2400" dirty="0">
                <a:solidFill>
                  <a:schemeClr val="tx1"/>
                </a:solidFill>
                <a:latin typeface="Arial" panose="020B0604020202020204" pitchFamily="34" charset="0"/>
                <a:cs typeface="Arial" panose="020B0604020202020204" pitchFamily="34" charset="0"/>
              </a:rPr>
              <a:t>            Os fatores de risco que as gestantes estão expostas são condições ou aspectos biológicos, psicológicos ou sociais associados estatisticamente a maiores probabilidades futuras de morbidade ou mortalidade. Podem ser agrupados de acordo com as características individuais da mulher, seus comportamentos e estilos de vida, a influência das redes sociais e comunitárias, as condições de vida e trabalho e a possibilidade de acesso a serviços, relacionando-se com o ambiente mais amplo de natureza econômica, cultural e econômica (BRASIL, 2012).</a:t>
            </a:r>
          </a:p>
          <a:p>
            <a:pPr algn="just"/>
            <a:r>
              <a:rPr lang="pt-BR" sz="2400" dirty="0">
                <a:solidFill>
                  <a:schemeClr val="tx1"/>
                </a:solidFill>
                <a:latin typeface="Arial" panose="020B0604020202020204" pitchFamily="34" charset="0"/>
                <a:cs typeface="Arial" panose="020B0604020202020204" pitchFamily="34" charset="0"/>
              </a:rPr>
              <a:t>﻿        A unidade básica de saúde (UBS) deve ser a porta de entrada preferencial da gestante no sistema de saúde. É o ponto de atenção estratégico para melhor acolher suas necessidades, inclusive proporcionando um acompanhamento longitudinal e continuado, principalmente durante a gravidez (BRASIL, 2012)</a:t>
            </a:r>
          </a:p>
          <a:p>
            <a:pPr algn="just"/>
            <a:r>
              <a:rPr lang="pt-BR" sz="2400" dirty="0">
                <a:solidFill>
                  <a:schemeClr val="tx1"/>
                </a:solidFill>
                <a:latin typeface="Arial" panose="020B0604020202020204" pitchFamily="34" charset="0"/>
                <a:cs typeface="Arial" panose="020B0604020202020204" pitchFamily="34" charset="0"/>
              </a:rPr>
              <a:t>          Oferecer atenção primária às mulheres em idades reprodutivas em que se encontram em risco se faz essencial para uma gestação saudável. Diante disso, o presente trabalho objetiva propor uma intervenção voltada para a promoção de alimentação saudável e atividades físicas, visando a prevenção e tratamento do sobrepeso e da obesidade com foco em gestantes e puérperas atendidas pela Estratégia de Saúde da Família (ESF) II do distrito de Vila Nova, da cidade Manhuaçu, Minas Gerais.</a:t>
            </a:r>
          </a:p>
        </p:txBody>
      </p:sp>
      <p:sp>
        <p:nvSpPr>
          <p:cNvPr id="28" name="Resultados Esperados"/>
          <p:cNvSpPr txBox="1"/>
          <p:nvPr/>
        </p:nvSpPr>
        <p:spPr>
          <a:xfrm>
            <a:off x="11222037" y="22875669"/>
            <a:ext cx="5268197" cy="5994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3300" b="1">
                <a:solidFill>
                  <a:srgbClr val="B63F0A"/>
                </a:solidFill>
                <a:latin typeface="Verdana"/>
                <a:ea typeface="Verdana"/>
                <a:cs typeface="Verdana"/>
                <a:sym typeface="Verdana"/>
              </a:defRPr>
            </a:lvl1pPr>
          </a:lstStyle>
          <a:p>
            <a:r>
              <a:rPr dirty="0" err="1"/>
              <a:t>Resultados</a:t>
            </a:r>
            <a:r>
              <a:rPr dirty="0"/>
              <a:t> </a:t>
            </a:r>
            <a:r>
              <a:rPr dirty="0" err="1"/>
              <a:t>Esperados</a:t>
            </a:r>
            <a:endParaRPr dirty="0"/>
          </a:p>
        </p:txBody>
      </p:sp>
      <p:sp>
        <p:nvSpPr>
          <p:cNvPr id="29" name="XXXXXXXXXXXXXXXXXXXXXXXXXXXXXXXXXXXXXXXXXXXXXXXXXXXXXXXXXXXXXXXXXXXXXXXXXXXXXXXXXXXXXXXXXXXXXXXXXXXXXXXXXXXXXXXXXXXXXXXXXXXXXXXXXXXXXXXXXXXXXXXXXXXXXXXXXXXXXXXXXXXXXXXXXXXXXXXXXXXXXXXXXXXXXXXXXXXXXXXXXXXXXXXXXXXXXXXXXXXXXXXXXXXXXXXXXXXXXXXXXXXXXXXXXXXXXXXXXXXXXXXX.…"/>
          <p:cNvSpPr txBox="1"/>
          <p:nvPr/>
        </p:nvSpPr>
        <p:spPr>
          <a:xfrm>
            <a:off x="11334750" y="23628100"/>
            <a:ext cx="9588501" cy="6370975"/>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gn="just"/>
            <a:r>
              <a:rPr lang="pt-BR" sz="2400" dirty="0">
                <a:latin typeface="Arial" panose="020B0604020202020204" pitchFamily="34" charset="0"/>
                <a:cs typeface="Arial" panose="020B0604020202020204" pitchFamily="34" charset="0"/>
              </a:rPr>
              <a:t>         É importante enfatizar que as ações aqui propostas pelo projeto ainda estão em execução, por esse motivo, ainda não foi realizada uma reavaliação das gestantes, visto que grande parte dos exames solicitados nas consultas iniciais no inicio desse mês, sequer ficaram prontos, para análise efetiva da condição de saúde..</a:t>
            </a:r>
          </a:p>
          <a:p>
            <a:pPr algn="just"/>
            <a:r>
              <a:rPr lang="pt-BR" sz="2400" dirty="0">
                <a:latin typeface="Arial" panose="020B0604020202020204" pitchFamily="34" charset="0"/>
                <a:cs typeface="Arial" panose="020B0604020202020204" pitchFamily="34" charset="0"/>
              </a:rPr>
              <a:t>         Espera-se após a intervenção, que as gestantes tenham obtido orientações sobre alimentação saudável, atividades físicas e ganho de peso adequado na gestação. Além disso, os encontros em grupo são oportunidade para socialização com outras gestantes onde todas podem se beneficiar e ter uma gestação mais feliz e saudável.</a:t>
            </a:r>
          </a:p>
          <a:p>
            <a:pPr algn="just"/>
            <a:r>
              <a:rPr lang="pt-BR" sz="2400" dirty="0">
                <a:latin typeface="Arial" panose="020B0604020202020204" pitchFamily="34" charset="0"/>
                <a:cs typeface="Arial" panose="020B0604020202020204" pitchFamily="34" charset="0"/>
              </a:rPr>
              <a:t>         Por fim, as atividades realizadas tem potencial para mudanças de estilo de vida duradouros e irão beneficiar não somente durante a gestação mas também ao longo da vida das pacientes. Além disso, as mesmas orientações de alimentação saudável podem ser incorporadas na alimentação de seus filhos proporcionando a formação de hábitos alimentares saudáveis à toda família.</a:t>
            </a:r>
          </a:p>
          <a:p>
            <a:pPr indent="1079500" algn="just">
              <a:defRPr sz="2400">
                <a:latin typeface="Arial"/>
                <a:ea typeface="Arial"/>
                <a:cs typeface="Arial"/>
                <a:sym typeface="Arial"/>
              </a:defRPr>
            </a:pPr>
            <a:r>
              <a:rPr dirty="0"/>
              <a:t>.</a:t>
            </a:r>
          </a:p>
        </p:txBody>
      </p:sp>
      <p:pic>
        <p:nvPicPr>
          <p:cNvPr id="30" name="TESTERIA AI.pdf" descr="TESTERIA AI.pdf"/>
          <p:cNvPicPr>
            <a:picLocks noChangeAspect="1"/>
          </p:cNvPicPr>
          <p:nvPr/>
        </p:nvPicPr>
        <p:blipFill>
          <a:blip r:embed="rId3"/>
          <a:stretch>
            <a:fillRect/>
          </a:stretch>
        </p:blipFill>
        <p:spPr>
          <a:xfrm>
            <a:off x="0" y="-342210"/>
            <a:ext cx="21590001" cy="3910511"/>
          </a:xfrm>
          <a:prstGeom prst="rect">
            <a:avLst/>
          </a:prstGeom>
          <a:ln w="12700">
            <a:miter lim="400000"/>
          </a:ln>
        </p:spPr>
      </p:pic>
      <p:sp>
        <p:nvSpPr>
          <p:cNvPr id="3" name="CaixaDeTexto 2">
            <a:extLst>
              <a:ext uri="{FF2B5EF4-FFF2-40B4-BE49-F238E27FC236}">
                <a16:creationId xmlns:a16="http://schemas.microsoft.com/office/drawing/2014/main" id="{639237D3-75D1-4157-962A-DCFC3C083080}"/>
              </a:ext>
            </a:extLst>
          </p:cNvPr>
          <p:cNvSpPr txBox="1"/>
          <p:nvPr/>
        </p:nvSpPr>
        <p:spPr>
          <a:xfrm>
            <a:off x="666751" y="23767648"/>
            <a:ext cx="9588500" cy="489364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indent="723900" algn="just"/>
            <a:r>
              <a:rPr lang="pt-BR" sz="2400" dirty="0">
                <a:latin typeface="Arial" panose="020B0604020202020204" pitchFamily="34" charset="0"/>
                <a:cs typeface="Arial" panose="020B0604020202020204" pitchFamily="34" charset="0"/>
              </a:rPr>
              <a:t>As ações propostas serão desenvolvidas na Unidade Básica de Saúde UBS,﻿ unidade de Estratégia de Saúde da Família-ESF II do Distrito de Vila Nova que fica localizada na cidade de Manhuaçu, interior de Minas Gerais. </a:t>
            </a:r>
          </a:p>
          <a:p>
            <a:pPr indent="723900" algn="just"/>
            <a:r>
              <a:rPr lang="pt-BR" sz="2400" dirty="0">
                <a:latin typeface="Arial" panose="020B0604020202020204" pitchFamily="34" charset="0"/>
                <a:cs typeface="Arial" panose="020B0604020202020204" pitchFamily="34" charset="0"/>
              </a:rPr>
              <a:t>A população que abrange os atendimentos da ESF são cerca de 2.960 pessoas cadastradas, sendo, 905 famílias cadastradas e 8 microáreas de abrangência. A maioria das pessoas são trabalhadores rurais, ou lavradores, mas existem diversos outros atividades exercidas pela população, como vendedores, serralheiros, borracheiros e comerciantes.</a:t>
            </a:r>
          </a:p>
          <a:p>
            <a:pPr algn="ctr"/>
            <a:endParaRPr lang="pt-BR" sz="2400" dirty="0">
              <a:latin typeface="Arial" panose="020B0604020202020204" pitchFamily="34" charset="0"/>
              <a:cs typeface="Arial" panose="020B0604020202020204" pitchFamily="34" charset="0"/>
            </a:endParaRPr>
          </a:p>
          <a:p>
            <a:pPr indent="723900" algn="just"/>
            <a:endParaRPr lang="pt-BR" sz="2400" dirty="0">
              <a:latin typeface="Arial" panose="020B0604020202020204" pitchFamily="34" charset="0"/>
              <a:cs typeface="Arial" panose="020B0604020202020204" pitchFamily="34" charset="0"/>
            </a:endParaRPr>
          </a:p>
          <a:p>
            <a:pPr marL="0" marR="0" indent="0" algn="just" defTabSz="3084512" rtl="0" fontAlgn="auto" latinLnBrk="0" hangingPunct="0">
              <a:lnSpc>
                <a:spcPct val="100000"/>
              </a:lnSpc>
              <a:spcBef>
                <a:spcPts val="0"/>
              </a:spcBef>
              <a:spcAft>
                <a:spcPts val="0"/>
              </a:spcAft>
              <a:buClrTx/>
              <a:buSzTx/>
              <a:buFontTx/>
              <a:buNone/>
              <a:tabLst/>
            </a:pPr>
            <a:endParaRPr kumimoji="0" lang="pt-BR" sz="2400" b="0" i="0" u="none" strike="noStrike" cap="none" spc="0" normalizeH="0" baseline="0" dirty="0">
              <a:ln>
                <a:noFill/>
              </a:ln>
              <a:solidFill>
                <a:srgbClr val="000000"/>
              </a:solidFill>
              <a:effectLst/>
              <a:uFillTx/>
              <a:latin typeface="Arial" panose="020B0604020202020204" pitchFamily="34" charset="0"/>
              <a:cs typeface="Arial" panose="020B0604020202020204" pitchFamily="34" charset="0"/>
              <a:sym typeface="Calibri"/>
            </a:endParaRPr>
          </a:p>
        </p:txBody>
      </p:sp>
    </p:spTree>
  </p:cSld>
  <p:clrMapOvr>
    <a:masterClrMapping/>
  </p:clrMapOvr>
  <p:transition spd="med"/>
</p:sld>
</file>

<file path=ppt/theme/theme1.xml><?xml version="1.0" encoding="utf-8"?>
<a:theme xmlns:a="http://schemas.openxmlformats.org/drawingml/2006/main" name="Modelo-Banner-UnA-SUS">
  <a:themeElements>
    <a:clrScheme name="Modelo-Banner-UnA-SUS">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Modelo-Banner-UnA-SUS">
      <a:majorFont>
        <a:latin typeface="Helvetica Neue"/>
        <a:ea typeface="Helvetica Neue"/>
        <a:cs typeface="Helvetica Neue"/>
      </a:majorFont>
      <a:minorFont>
        <a:latin typeface="Helvetica"/>
        <a:ea typeface="Helvetica"/>
        <a:cs typeface="Helvetica"/>
      </a:minorFont>
    </a:fontScheme>
    <a:fmtScheme name="Modelo-Banner-UnA-SU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3084512"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3084512"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Modelo-Banner-UnA-SUS">
  <a:themeElements>
    <a:clrScheme name="Modelo-Banner-UnA-SUS">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Modelo-Banner-UnA-SUS">
      <a:majorFont>
        <a:latin typeface="Helvetica Neue"/>
        <a:ea typeface="Helvetica Neue"/>
        <a:cs typeface="Helvetica Neue"/>
      </a:majorFont>
      <a:minorFont>
        <a:latin typeface="Helvetica"/>
        <a:ea typeface="Helvetica"/>
        <a:cs typeface="Helvetica"/>
      </a:minorFont>
    </a:fontScheme>
    <a:fmtScheme name="Modelo-Banner-UnA-SU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3084512"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3084512"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33</TotalTime>
  <Words>1181</Words>
  <Application>Microsoft Office PowerPoint</Application>
  <PresentationFormat>Personalizar</PresentationFormat>
  <Paragraphs>34</Paragraphs>
  <Slides>1</Slides>
  <Notes>1</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vt:i4>
      </vt:variant>
    </vt:vector>
  </HeadingPairs>
  <TitlesOfParts>
    <vt:vector size="6" baseType="lpstr">
      <vt:lpstr>Arial</vt:lpstr>
      <vt:lpstr>Calibri</vt:lpstr>
      <vt:lpstr>Helvetica Neue</vt:lpstr>
      <vt:lpstr>Verdana</vt:lpstr>
      <vt:lpstr>Modelo-Banner-UnA-SUS</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Denise M T Roberto</dc:creator>
  <cp:lastModifiedBy>Denise M T Roberto</cp:lastModifiedBy>
  <cp:revision>2</cp:revision>
  <dcterms:modified xsi:type="dcterms:W3CDTF">2022-04-13T11:02:29Z</dcterms:modified>
</cp:coreProperties>
</file>